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47" d="100"/>
          <a:sy n="147" d="100"/>
        </p:scale>
        <p:origin x="64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3efc34e8f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3efc34e8f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3efc34e8f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3efc34e8f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3efc34e8f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3efc34e8f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3efc34e8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3efc34e8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3efc34e8f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3efc34e8f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3efc34e8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3efc34e8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3efc34e8f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3efc34e8f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3efc34e8f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3efc34e8f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3efc34e8f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3efc34e8f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3efc34e8f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3efc34e8f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3efc34e8f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3efc34e8f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hawnhumphrey.com/fatherhood/handshakes-10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shawnhumphrey.com/" TargetMode="External"/><Relationship Id="rId4" Type="http://schemas.openxmlformats.org/officeDocument/2006/relationships/hyperlink" Target="https://www.instagram.com/blucollarprof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blucollarprof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hawnhumphrey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Handshakes 101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Professional Handshakes in the United States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by Shawn Humphrey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4"/>
              </a:rPr>
              <a:t>@blucollarprof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linkClick r:id="rId5"/>
              </a:rPr>
              <a:t>shawnhumphrey.com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70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/>
              <a:t>THE KEY TO A GOOD HANDSHAKE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Be fully present for the person whose hand you are shaking. 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Three to Five seconds of being present for each other. 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We can give that to each other.</a:t>
            </a:r>
            <a:endParaRPr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wants to test their handshake? 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Shawn Humphrey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solidFill>
                  <a:schemeClr val="accent5"/>
                </a:solidFill>
                <a:hlinkClick r:id="rId3"/>
              </a:rPr>
              <a:t>@blucollarprof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solidFill>
                  <a:schemeClr val="accent5"/>
                </a:solidFill>
                <a:hlinkClick r:id="rId4"/>
              </a:rPr>
              <a:t>shawnhumphrey.com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7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/>
              <a:t>WHEN YOU SHOULD SHAKE HANDS</a:t>
            </a:r>
            <a:endParaRPr sz="2400"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During a job interview.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When greeting a guest at an event you are hosting.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When greeting a host at an event they are hosting.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When saying goodbye.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Whenever someone extends their hand to you.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7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/>
              <a:t>HANDSHAKE ANATOMY (1 of 2)</a:t>
            </a:r>
            <a:endParaRPr sz="2400" b="1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Stand up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Walk over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Give them a verbal greeting like “Hello, nice to meet you.” 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Once you have made eye contact with them: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Smile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Extend your right hand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Do not get too close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romanLcPeriod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Keep a 3 - 4 foot buffer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5. Keep your left hand out of your pocket and unclenched.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6. Thumb of your right hand should be extended upwards.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7.  Remaining fingers should be pressed together.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70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/>
              <a:t>HANDSHAKE ANATOMY (2 of 2)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8. </a:t>
            </a:r>
            <a:r>
              <a:rPr lang="en" sz="1400">
                <a:solidFill>
                  <a:schemeClr val="dk1"/>
                </a:solidFill>
              </a:rPr>
              <a:t>Once the other person extends their hand:</a:t>
            </a:r>
            <a:endParaRPr sz="1400">
              <a:solidFill>
                <a:schemeClr val="dk1"/>
              </a:solidFill>
            </a:endParaRPr>
          </a:p>
          <a:p>
            <a:pPr marL="9144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Grab the middle of their hand.</a:t>
            </a:r>
            <a:endParaRPr sz="1400">
              <a:solidFill>
                <a:schemeClr val="dk1"/>
              </a:solidFill>
            </a:endParaRPr>
          </a:p>
          <a:p>
            <a:pPr marL="9144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Get web to web.</a:t>
            </a:r>
            <a:endParaRPr sz="1400">
              <a:solidFill>
                <a:schemeClr val="dk1"/>
              </a:solidFill>
            </a:endParaRPr>
          </a:p>
          <a:p>
            <a:pPr marL="9144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Curl your fingers completely around their hand.</a:t>
            </a:r>
            <a:endParaRPr sz="1400">
              <a:solidFill>
                <a:schemeClr val="dk1"/>
              </a:solidFill>
            </a:endParaRPr>
          </a:p>
          <a:p>
            <a:pPr marL="9144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Your index finger and thumb should be pointing at each other on the backside of their hand. </a:t>
            </a:r>
            <a:endParaRPr sz="1400">
              <a:solidFill>
                <a:schemeClr val="dk1"/>
              </a:solidFill>
            </a:endParaRPr>
          </a:p>
          <a:p>
            <a:pPr marL="9144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Grip their hand firmly but not too hard.</a:t>
            </a:r>
            <a:endParaRPr sz="1400">
              <a:solidFill>
                <a:schemeClr val="dk1"/>
              </a:solidFill>
            </a:endParaRPr>
          </a:p>
          <a:p>
            <a:pPr marL="9144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Give 3 - 5 three to five pumps</a:t>
            </a:r>
            <a:endParaRPr sz="1400">
              <a:solidFill>
                <a:schemeClr val="dk1"/>
              </a:solidFill>
            </a:endParaRPr>
          </a:p>
          <a:p>
            <a:pPr marL="9144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Simultaneous release. 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70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/>
              <a:t>HANDSHAKE DO’S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1. Be first.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2. Be second.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3. Test your grip strength.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4. Work on your grip strength.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5. Calibrate your grip strength.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6. Stand up - unless you are sitting at a crowded table and it is too awkward.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7. Keep your hands clean and dry. 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70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/>
              <a:t>HANDSHAKE DON'TS (1 of 2)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1. Don’t do these moves: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Yank the other person into your personal space.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Squeeze too hard.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Make the other person stretch their arm to shake your hand.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Use your handshake to guide the other person into a different direction.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Twist the other person’s hand so that your hand can be on top.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2. Don’t get left hanging: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Don’t approach from the side.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Use a greeting to grab their attention.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Don’t extend your hand until you have made eye contact.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70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/>
              <a:t>HANDSHAKE DON'TS (2 of 2)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3. Don’t use your left hand to touch the other person’s right arm, wrist or elbow. 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4. Don’t use your left hand to cup their right hand.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5. Don’t stick out your index finger when shaking someone’s hand. </a:t>
            </a: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70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/>
              <a:t>HANDSHAKE TIPS (1 of 2)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1. Damp Hands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Keep your right hand unclenched and outside of your pocket at all times. 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Give your right hand a quick wipe on your pants or jacket before extending it.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2. Bathroom Hands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Give your right hand a quick wipe on your pant leg or jacket. 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 sz="1400">
                <a:solidFill>
                  <a:schemeClr val="dk1"/>
                </a:solidFill>
              </a:rPr>
              <a:t>Give them a heads up “Sorry, I just washed my hands.”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3. If you are sick offer up the fist bump. 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4. Cold Hands - carry around a hot cup of coffee or tea to warm it up.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.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7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/>
              <a:t>HANDSHAKE TIPS (2 of 2)</a:t>
            </a: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5. Different cultures have different customs. 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6. If a person extends a prosthetic hand, shake it. 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7. If a person extends a hook, shake it. 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8. If a person does not have a right hand or prosthetic and extends their arm where it ends, shake it. If they extend their left hand, shake it with your left hand. 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9. If you participate in a bad handshake ask for another try. Say “Let’s try that again.” 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</a:rPr>
              <a:t>10. A handshake should last for only four seconds.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Macintosh PowerPoint</Application>
  <PresentationFormat>On-screen Show (16:9)</PresentationFormat>
  <Paragraphs>87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Handshakes 101</vt:lpstr>
      <vt:lpstr>WHEN YOU SHOULD SHAKE HANDS </vt:lpstr>
      <vt:lpstr>HANDSHAKE ANATOMY (1 of 2) </vt:lpstr>
      <vt:lpstr>HANDSHAKE ANATOMY (2 of 2)</vt:lpstr>
      <vt:lpstr>HANDSHAKE DO’S</vt:lpstr>
      <vt:lpstr>HANDSHAKE DON'TS (1 of 2)</vt:lpstr>
      <vt:lpstr>HANDSHAKE DON'TS (2 of 2)</vt:lpstr>
      <vt:lpstr>HANDSHAKE TIPS (1 of 2)</vt:lpstr>
      <vt:lpstr>HANDSHAKE TIPS (2 of 2) </vt:lpstr>
      <vt:lpstr>THE KEY TO A GOOD HANDSHAKE</vt:lpstr>
      <vt:lpstr>Who wants to test their handshake?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Handshakes 101</dc:title>
  <cp:lastModifiedBy>W. Humphrey (shumphre)</cp:lastModifiedBy>
  <cp:revision>1</cp:revision>
  <dcterms:modified xsi:type="dcterms:W3CDTF">2020-08-06T17:41:16Z</dcterms:modified>
</cp:coreProperties>
</file>