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 snapToGrid="0">
      <p:cViewPr varScale="1">
        <p:scale>
          <a:sx n="147" d="100"/>
          <a:sy n="147" d="100"/>
        </p:scale>
        <p:origin x="640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43efc34e8f_0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43efc34e8f_0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43efc34e8f_0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43efc34e8f_0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43efc34e8f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43efc34e8f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43efc34e8f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43efc34e8f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43efc34e8f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43efc34e8f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43efc34e8f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43efc34e8f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43efc34e8f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43efc34e8f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43efc34e8f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43efc34e8f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43efc34e8f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43efc34e8f_0_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43efc34e8f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43efc34e8f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43efc34e8f_0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43efc34e8f_0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hawnhumphrey.com/fatherhood/handshakes-101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shawnhumphrey.com/" TargetMode="External"/><Relationship Id="rId4" Type="http://schemas.openxmlformats.org/officeDocument/2006/relationships/hyperlink" Target="https://www.instagram.com/blucollarprof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stagram.com/blucollarprof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shawnhumphrey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Handshakes 101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Professional Handshakes in the United States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by Shawn Humphrey</a:t>
            </a:r>
            <a:endParaRPr sz="18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hlink"/>
                </a:solidFill>
                <a:hlinkClick r:id="rId4"/>
              </a:rPr>
              <a:t>@blucollarprof</a:t>
            </a:r>
            <a:endParaRPr sz="18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hlink"/>
                </a:solidFill>
                <a:hlinkClick r:id="rId5"/>
              </a:rPr>
              <a:t>shawnhumphrey.com</a:t>
            </a:r>
            <a:endParaRPr sz="18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70000"/>
              </a:lnSpc>
              <a:spcBef>
                <a:spcPts val="1400"/>
              </a:spcBef>
              <a:spcAft>
                <a:spcPts val="4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 b="1"/>
              <a:t>THE KEY TO A GOOD HANDSHAKE</a:t>
            </a:r>
            <a:endParaRPr/>
          </a:p>
        </p:txBody>
      </p:sp>
      <p:sp>
        <p:nvSpPr>
          <p:cNvPr id="109" name="Google Shape;109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highlight>
                  <a:srgbClr val="FFFFFF"/>
                </a:highlight>
              </a:rPr>
              <a:t>Be fully present for the person whose hand you are shaking. </a:t>
            </a:r>
            <a:endParaRPr sz="14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highlight>
                  <a:srgbClr val="FFFFFF"/>
                </a:highlight>
              </a:rPr>
              <a:t>Three to Five seconds of being present for each other. </a:t>
            </a:r>
            <a:endParaRPr sz="14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400">
                <a:solidFill>
                  <a:schemeClr val="dk1"/>
                </a:solidFill>
                <a:highlight>
                  <a:srgbClr val="FFFFFF"/>
                </a:highlight>
              </a:rPr>
              <a:t>We can give that to each other.</a:t>
            </a:r>
            <a:endParaRPr sz="1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Who wants to test their handshake? </a:t>
            </a:r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/>
              <a:t>Shawn Humphrey</a:t>
            </a:r>
            <a:endParaRPr sz="18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u="sng">
                <a:solidFill>
                  <a:schemeClr val="accent5"/>
                </a:solidFill>
                <a:hlinkClick r:id="rId3"/>
              </a:rPr>
              <a:t>@blucollarprof</a:t>
            </a:r>
            <a:endParaRPr sz="18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u="sng">
                <a:solidFill>
                  <a:schemeClr val="accent5"/>
                </a:solidFill>
                <a:hlinkClick r:id="rId4"/>
              </a:rPr>
              <a:t>shawnhumphrey.com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7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 b="1"/>
              <a:t>WHEN YOU SHOULD SHAKE HANDS</a:t>
            </a:r>
            <a:endParaRPr sz="2400" b="1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" sz="1400">
                <a:solidFill>
                  <a:schemeClr val="dk1"/>
                </a:solidFill>
                <a:highlight>
                  <a:srgbClr val="FFFFFF"/>
                </a:highlight>
              </a:rPr>
              <a:t>During a job interview.</a:t>
            </a:r>
            <a:endParaRPr sz="14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" sz="1400">
                <a:solidFill>
                  <a:schemeClr val="dk1"/>
                </a:solidFill>
                <a:highlight>
                  <a:srgbClr val="FFFFFF"/>
                </a:highlight>
              </a:rPr>
              <a:t>When greeting a guest at an event you are hosting.</a:t>
            </a:r>
            <a:endParaRPr sz="14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" sz="1400">
                <a:solidFill>
                  <a:schemeClr val="dk1"/>
                </a:solidFill>
                <a:highlight>
                  <a:srgbClr val="FFFFFF"/>
                </a:highlight>
              </a:rPr>
              <a:t>When greeting a host at an event they are hosting.</a:t>
            </a:r>
            <a:endParaRPr sz="14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" sz="1400">
                <a:solidFill>
                  <a:schemeClr val="dk1"/>
                </a:solidFill>
                <a:highlight>
                  <a:srgbClr val="FFFFFF"/>
                </a:highlight>
              </a:rPr>
              <a:t>When saying goodbye.</a:t>
            </a:r>
            <a:endParaRPr sz="14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" sz="1400">
                <a:solidFill>
                  <a:schemeClr val="dk1"/>
                </a:solidFill>
                <a:highlight>
                  <a:srgbClr val="FFFFFF"/>
                </a:highlight>
              </a:rPr>
              <a:t>Whenever someone extends their hand to you.</a:t>
            </a:r>
            <a:endParaRPr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7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 b="1"/>
              <a:t>HANDSHAKE ANATOMY (1 of 2)</a:t>
            </a:r>
            <a:endParaRPr sz="2400" b="1"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" sz="1400">
                <a:solidFill>
                  <a:schemeClr val="dk1"/>
                </a:solidFill>
                <a:highlight>
                  <a:srgbClr val="FFFFFF"/>
                </a:highlight>
              </a:rPr>
              <a:t>Stand up</a:t>
            </a:r>
            <a:endParaRPr sz="14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" sz="1400">
                <a:solidFill>
                  <a:schemeClr val="dk1"/>
                </a:solidFill>
                <a:highlight>
                  <a:srgbClr val="FFFFFF"/>
                </a:highlight>
              </a:rPr>
              <a:t>Walk over</a:t>
            </a:r>
            <a:endParaRPr sz="14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" sz="1400">
                <a:solidFill>
                  <a:schemeClr val="dk1"/>
                </a:solidFill>
                <a:highlight>
                  <a:srgbClr val="FFFFFF"/>
                </a:highlight>
              </a:rPr>
              <a:t>Give them a verbal greeting like “Hello, nice to meet you.” </a:t>
            </a:r>
            <a:endParaRPr sz="14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" sz="1400">
                <a:solidFill>
                  <a:schemeClr val="dk1"/>
                </a:solidFill>
                <a:highlight>
                  <a:srgbClr val="FFFFFF"/>
                </a:highlight>
              </a:rPr>
              <a:t>Once you have made eye contact with them:</a:t>
            </a:r>
            <a:endParaRPr sz="14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Smile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Extend your right hand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Do not get too close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romanLcPeriod"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Keep a 3 - 4 foot buffer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highlight>
                  <a:srgbClr val="FFFFFF"/>
                </a:highlight>
              </a:rPr>
              <a:t>5. Keep your left hand out of your pocket and unclenched.</a:t>
            </a:r>
            <a:endParaRPr sz="14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highlight>
                  <a:srgbClr val="FFFFFF"/>
                </a:highlight>
              </a:rPr>
              <a:t>6. Thumb of your right hand should be extended upwards.</a:t>
            </a:r>
            <a:endParaRPr sz="14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highlight>
                  <a:srgbClr val="FFFFFF"/>
                </a:highlight>
              </a:rPr>
              <a:t>7.  Remaining fingers should be pressed together.</a:t>
            </a:r>
            <a:endParaRPr sz="14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70000"/>
              </a:lnSpc>
              <a:spcBef>
                <a:spcPts val="1400"/>
              </a:spcBef>
              <a:spcAft>
                <a:spcPts val="4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 b="1"/>
              <a:t>HANDSHAKE ANATOMY (2 of 2)</a:t>
            </a:r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highlight>
                  <a:srgbClr val="FFFFFF"/>
                </a:highlight>
              </a:rPr>
              <a:t>8. </a:t>
            </a:r>
            <a:r>
              <a:rPr lang="en" sz="1400">
                <a:solidFill>
                  <a:schemeClr val="dk1"/>
                </a:solidFill>
              </a:rPr>
              <a:t>Once the other person extends their hand:</a:t>
            </a:r>
            <a:endParaRPr sz="1400">
              <a:solidFill>
                <a:schemeClr val="dk1"/>
              </a:solidFill>
            </a:endParaRPr>
          </a:p>
          <a:p>
            <a:pPr marL="914400" lvl="0" indent="-3175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" sz="1400">
                <a:solidFill>
                  <a:schemeClr val="dk1"/>
                </a:solidFill>
              </a:rPr>
              <a:t>Grab the middle of their hand.</a:t>
            </a:r>
            <a:endParaRPr sz="1400">
              <a:solidFill>
                <a:schemeClr val="dk1"/>
              </a:solidFill>
            </a:endParaRPr>
          </a:p>
          <a:p>
            <a:pPr marL="9144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" sz="1400">
                <a:solidFill>
                  <a:schemeClr val="dk1"/>
                </a:solidFill>
              </a:rPr>
              <a:t>Get web to web.</a:t>
            </a:r>
            <a:endParaRPr sz="1400">
              <a:solidFill>
                <a:schemeClr val="dk1"/>
              </a:solidFill>
            </a:endParaRPr>
          </a:p>
          <a:p>
            <a:pPr marL="9144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" sz="1400">
                <a:solidFill>
                  <a:schemeClr val="dk1"/>
                </a:solidFill>
              </a:rPr>
              <a:t>Curl your fingers completely around their hand.</a:t>
            </a:r>
            <a:endParaRPr sz="1400">
              <a:solidFill>
                <a:schemeClr val="dk1"/>
              </a:solidFill>
            </a:endParaRPr>
          </a:p>
          <a:p>
            <a:pPr marL="9144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" sz="1400">
                <a:solidFill>
                  <a:schemeClr val="dk1"/>
                </a:solidFill>
              </a:rPr>
              <a:t>Your index finger and thumb should be pointing at each other on the backside of their hand. </a:t>
            </a:r>
            <a:endParaRPr sz="1400">
              <a:solidFill>
                <a:schemeClr val="dk1"/>
              </a:solidFill>
            </a:endParaRPr>
          </a:p>
          <a:p>
            <a:pPr marL="9144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" sz="1400">
                <a:solidFill>
                  <a:schemeClr val="dk1"/>
                </a:solidFill>
              </a:rPr>
              <a:t>Grip their hand firmly but not too hard.</a:t>
            </a:r>
            <a:endParaRPr sz="1400">
              <a:solidFill>
                <a:schemeClr val="dk1"/>
              </a:solidFill>
            </a:endParaRPr>
          </a:p>
          <a:p>
            <a:pPr marL="9144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" sz="1400">
                <a:solidFill>
                  <a:schemeClr val="dk1"/>
                </a:solidFill>
              </a:rPr>
              <a:t>Give 3 - 5 three to five pumps</a:t>
            </a:r>
            <a:endParaRPr sz="1400">
              <a:solidFill>
                <a:schemeClr val="dk1"/>
              </a:solidFill>
            </a:endParaRPr>
          </a:p>
          <a:p>
            <a:pPr marL="9144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" sz="1400">
                <a:solidFill>
                  <a:schemeClr val="dk1"/>
                </a:solidFill>
              </a:rPr>
              <a:t>Simultaneous release. </a:t>
            </a: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70000"/>
              </a:lnSpc>
              <a:spcBef>
                <a:spcPts val="1400"/>
              </a:spcBef>
              <a:spcAft>
                <a:spcPts val="4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 b="1"/>
              <a:t>HANDSHAKE DO’S</a:t>
            </a:r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1. Be first.</a:t>
            </a: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2. Be second.</a:t>
            </a: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3. Test your grip strength.</a:t>
            </a: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4. Work on your grip strength.</a:t>
            </a: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5. Calibrate your grip strength.</a:t>
            </a: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6. Stand up - unless you are sitting at a crowded table and it is too awkward.</a:t>
            </a: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7. Keep your hands clean and dry. </a:t>
            </a: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70000"/>
              </a:lnSpc>
              <a:spcBef>
                <a:spcPts val="1400"/>
              </a:spcBef>
              <a:spcAft>
                <a:spcPts val="4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 b="1"/>
              <a:t>HANDSHAKE DON'TS (1 of 2)</a:t>
            </a:r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1. Don’t do these moves:</a:t>
            </a:r>
            <a:endParaRPr sz="1400"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" sz="1400">
                <a:solidFill>
                  <a:schemeClr val="dk1"/>
                </a:solidFill>
              </a:rPr>
              <a:t>Yank the other person into your personal space.</a:t>
            </a:r>
            <a:endParaRPr sz="1400"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" sz="1400">
                <a:solidFill>
                  <a:schemeClr val="dk1"/>
                </a:solidFill>
              </a:rPr>
              <a:t>Squeeze too hard.</a:t>
            </a:r>
            <a:endParaRPr sz="1400"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" sz="1400">
                <a:solidFill>
                  <a:schemeClr val="dk1"/>
                </a:solidFill>
              </a:rPr>
              <a:t>Make the other person stretch their arm to shake your hand.</a:t>
            </a:r>
            <a:endParaRPr sz="1400"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" sz="1400">
                <a:solidFill>
                  <a:schemeClr val="dk1"/>
                </a:solidFill>
              </a:rPr>
              <a:t>Use your handshake to guide the other person into a different direction.</a:t>
            </a:r>
            <a:endParaRPr sz="1400"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" sz="1400">
                <a:solidFill>
                  <a:schemeClr val="dk1"/>
                </a:solidFill>
              </a:rPr>
              <a:t>Twist the other person’s hand so that your hand can be on top.</a:t>
            </a: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</a:rPr>
              <a:t>2. Don’t get left hanging:</a:t>
            </a:r>
            <a:endParaRPr sz="1400"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" sz="1400">
                <a:solidFill>
                  <a:schemeClr val="dk1"/>
                </a:solidFill>
              </a:rPr>
              <a:t>Don’t approach from the side.</a:t>
            </a:r>
            <a:endParaRPr sz="1400"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" sz="1400">
                <a:solidFill>
                  <a:schemeClr val="dk1"/>
                </a:solidFill>
              </a:rPr>
              <a:t>Use a greeting to grab their attention.</a:t>
            </a:r>
            <a:endParaRPr sz="1400"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" sz="1400">
                <a:solidFill>
                  <a:schemeClr val="dk1"/>
                </a:solidFill>
              </a:rPr>
              <a:t>Don’t extend your hand until you have made eye contact.</a:t>
            </a: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70000"/>
              </a:lnSpc>
              <a:spcBef>
                <a:spcPts val="1400"/>
              </a:spcBef>
              <a:spcAft>
                <a:spcPts val="4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 b="1"/>
              <a:t>HANDSHAKE DON'TS (2 of 2)</a:t>
            </a:r>
            <a:endParaRPr/>
          </a:p>
        </p:txBody>
      </p:sp>
      <p:sp>
        <p:nvSpPr>
          <p:cNvPr id="91" name="Google Shape;91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</a:rPr>
              <a:t>3. Don’t use your left hand to touch the other person’s right arm, wrist or elbow. </a:t>
            </a: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4. Don’t use your left hand to cup their right hand.</a:t>
            </a: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5. Don’t stick out your index finger when shaking someone’s hand. </a:t>
            </a:r>
            <a:endParaRPr sz="1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70000"/>
              </a:lnSpc>
              <a:spcBef>
                <a:spcPts val="1400"/>
              </a:spcBef>
              <a:spcAft>
                <a:spcPts val="4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 b="1"/>
              <a:t>HANDSHAKE TIPS (1 of 2)</a:t>
            </a:r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</a:rPr>
              <a:t>1. Damp Hands</a:t>
            </a:r>
            <a:endParaRPr sz="1400"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" sz="1400">
                <a:solidFill>
                  <a:schemeClr val="dk1"/>
                </a:solidFill>
              </a:rPr>
              <a:t>Keep your right hand unclenched and outside of your pocket at all times. </a:t>
            </a:r>
            <a:endParaRPr sz="1400"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" sz="1400">
                <a:solidFill>
                  <a:schemeClr val="dk1"/>
                </a:solidFill>
              </a:rPr>
              <a:t>Give your right hand a quick wipe on your pants or jacket before extending it.</a:t>
            </a: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</a:rPr>
              <a:t>2. Bathroom Hands</a:t>
            </a:r>
            <a:endParaRPr sz="1400"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" sz="1400">
                <a:solidFill>
                  <a:schemeClr val="dk1"/>
                </a:solidFill>
              </a:rPr>
              <a:t>Give your right hand a quick wipe on your pant leg or jacket. </a:t>
            </a:r>
            <a:endParaRPr sz="1400"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LcPeriod"/>
            </a:pPr>
            <a:r>
              <a:rPr lang="en" sz="1400">
                <a:solidFill>
                  <a:schemeClr val="dk1"/>
                </a:solidFill>
              </a:rPr>
              <a:t>Give them a heads up “Sorry, I just washed my hands.”</a:t>
            </a: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</a:rPr>
              <a:t>3. If you are sick offer up the fist bump. </a:t>
            </a: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</a:rPr>
              <a:t>4. Cold Hands - carry around a hot cup of coffee or tea to warm it up.</a:t>
            </a: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</a:rPr>
              <a:t>.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7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 b="1"/>
              <a:t>HANDSHAKE TIPS (2 of 2)</a:t>
            </a:r>
            <a:endParaRPr/>
          </a:p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5. Different cultures have different customs. </a:t>
            </a: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</a:rPr>
              <a:t>6. If a person extends a prosthetic hand, shake it. </a:t>
            </a: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</a:rPr>
              <a:t>7. If a person extends a hook, shake it. </a:t>
            </a: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8. If a person does not have a right hand or prosthetic and extends their arm where it ends, shake it. If they extend their left hand, shake it with your left hand. </a:t>
            </a: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9. If you participate in a bad handshake ask for another try. Say “Let’s try that again.” </a:t>
            </a: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</a:rPr>
              <a:t>10. A handshake should last for only four seconds.</a:t>
            </a: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699</Words>
  <Application>Microsoft Macintosh PowerPoint</Application>
  <PresentationFormat>On-screen Show (16:9)</PresentationFormat>
  <Paragraphs>87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Arial</vt:lpstr>
      <vt:lpstr>Simple Light</vt:lpstr>
      <vt:lpstr>Handshakes 101</vt:lpstr>
      <vt:lpstr>WHEN YOU SHOULD SHAKE HANDS </vt:lpstr>
      <vt:lpstr>HANDSHAKE ANATOMY (1 of 2) </vt:lpstr>
      <vt:lpstr>HANDSHAKE ANATOMY (2 of 2)</vt:lpstr>
      <vt:lpstr>HANDSHAKE DO’S</vt:lpstr>
      <vt:lpstr>HANDSHAKE DON'TS (1 of 2)</vt:lpstr>
      <vt:lpstr>HANDSHAKE DON'TS (2 of 2)</vt:lpstr>
      <vt:lpstr>HANDSHAKE TIPS (1 of 2)</vt:lpstr>
      <vt:lpstr>HANDSHAKE TIPS (2 of 2) </vt:lpstr>
      <vt:lpstr>THE KEY TO A GOOD HANDSHAKE</vt:lpstr>
      <vt:lpstr>Who wants to test their handshake?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Handshakes 101</dc:title>
  <cp:lastModifiedBy>W. Humphrey (shumphre)</cp:lastModifiedBy>
  <cp:revision>1</cp:revision>
  <dcterms:modified xsi:type="dcterms:W3CDTF">2020-08-06T17:41:16Z</dcterms:modified>
</cp:coreProperties>
</file>